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1" r:id="rId9"/>
    <p:sldId id="262" r:id="rId10"/>
    <p:sldId id="266" r:id="rId11"/>
    <p:sldId id="267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jpeg>
</file>

<file path=ppt/media/image2.wm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3A8FF739-D437-46ED-AAC1-FA9675C98E3F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1B65BA30-D611-4D94-A586-8CCD88FA977C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Site V Site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Rutgers Coding Boot Camp </a:t>
            </a:r>
          </a:p>
          <a:p>
            <a:r>
              <a:rPr lang="en-US" dirty="0" smtClean="0"/>
              <a:t>Group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575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Increase interaction / graphics</a:t>
            </a:r>
          </a:p>
          <a:p>
            <a:r>
              <a:rPr lang="en-US" dirty="0" smtClean="0"/>
              <a:t>Expand web analytics data  and visual representation of it </a:t>
            </a:r>
            <a:r>
              <a:rPr lang="en-US" smtClean="0"/>
              <a:t>in sites/players</a:t>
            </a:r>
            <a:endParaRPr lang="en-US" dirty="0" smtClean="0"/>
          </a:p>
          <a:p>
            <a:pPr marL="18288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755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Walter\Desktop\Screen Shot 2016-05-20 at 11.06.49 P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" y="-1938338"/>
            <a:ext cx="10401300" cy="882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6032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3746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 V Site is a game that uses web analytics data to generate characters</a:t>
            </a:r>
          </a:p>
          <a:p>
            <a:r>
              <a:rPr lang="en-US" dirty="0" smtClean="0"/>
              <a:t>Fun way to visualize web data outside of charts and </a:t>
            </a:r>
            <a:r>
              <a:rPr lang="en-US" dirty="0" smtClean="0"/>
              <a:t>graphs</a:t>
            </a:r>
          </a:p>
          <a:p>
            <a:r>
              <a:rPr lang="en-US" dirty="0" smtClean="0"/>
              <a:t>Uses Node.js, Express, MySQL with </a:t>
            </a:r>
            <a:r>
              <a:rPr lang="en-US" dirty="0" err="1" smtClean="0"/>
              <a:t>Sequelize</a:t>
            </a:r>
            <a:r>
              <a:rPr lang="en-US" dirty="0" smtClean="0"/>
              <a:t>, and Materialize 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45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Player chooses 4 web sites as their party</a:t>
            </a:r>
          </a:p>
          <a:p>
            <a:r>
              <a:rPr lang="en-US" dirty="0" smtClean="0"/>
              <a:t>Each site is converted into a class based on the web site’s category</a:t>
            </a:r>
          </a:p>
          <a:p>
            <a:pPr lvl="1"/>
            <a:r>
              <a:rPr lang="en-US" dirty="0" smtClean="0"/>
              <a:t>A Health site creates a Healer</a:t>
            </a:r>
          </a:p>
          <a:p>
            <a:pPr lvl="1"/>
            <a:r>
              <a:rPr lang="en-US" dirty="0" smtClean="0"/>
              <a:t>A Sports site creates a Warrior</a:t>
            </a:r>
          </a:p>
          <a:p>
            <a:pPr lvl="1"/>
            <a:r>
              <a:rPr lang="en-US" dirty="0" smtClean="0"/>
              <a:t>A Business site creates </a:t>
            </a:r>
            <a:r>
              <a:rPr lang="en-US" smtClean="0"/>
              <a:t>a thief, </a:t>
            </a:r>
            <a:r>
              <a:rPr lang="en-US" dirty="0" err="1" smtClean="0"/>
              <a:t>etc</a:t>
            </a:r>
            <a:r>
              <a:rPr lang="en-US" dirty="0" smtClean="0"/>
              <a:t>,</a:t>
            </a:r>
          </a:p>
          <a:p>
            <a:r>
              <a:rPr lang="en-US" dirty="0" smtClean="0"/>
              <a:t>Once party is formed, player chooses to Attack, Defend or use the character’s Special skill 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 Play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8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 continues until characters have killed the boss, or the boss has killed all the characters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Game Play (continued)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689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000" dirty="0" smtClean="0"/>
              <a:t>Main game engine JavaScript</a:t>
            </a:r>
          </a:p>
          <a:p>
            <a:pPr lvl="1"/>
            <a:r>
              <a:rPr lang="en-US" sz="2000" dirty="0" smtClean="0"/>
              <a:t>Original concept</a:t>
            </a:r>
          </a:p>
          <a:p>
            <a:pPr lvl="1"/>
            <a:r>
              <a:rPr lang="en-US" sz="2000" dirty="0" smtClean="0"/>
              <a:t>Alexa API , research of other APIs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Jacob Deming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64696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Sequelize</a:t>
            </a:r>
            <a:r>
              <a:rPr lang="en-US" dirty="0" smtClean="0"/>
              <a:t> configuration connectivity</a:t>
            </a:r>
          </a:p>
          <a:p>
            <a:r>
              <a:rPr lang="en-US" dirty="0" smtClean="0"/>
              <a:t>Materialize  support for Front End</a:t>
            </a:r>
          </a:p>
          <a:p>
            <a:r>
              <a:rPr lang="en-US" dirty="0" smtClean="0"/>
              <a:t>Front to back end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Nate Hawley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35595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Repo, </a:t>
            </a:r>
            <a:r>
              <a:rPr lang="en-US" dirty="0" err="1" smtClean="0"/>
              <a:t>Heroku</a:t>
            </a:r>
            <a:r>
              <a:rPr lang="en-US" dirty="0" smtClean="0"/>
              <a:t>, and database set up</a:t>
            </a:r>
          </a:p>
          <a:p>
            <a:r>
              <a:rPr lang="en-US" dirty="0" smtClean="0"/>
              <a:t>Testing (Jasmine and Karma) and documentation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Walter Mattingly</a:t>
            </a:r>
          </a:p>
        </p:txBody>
      </p:sp>
    </p:spTree>
    <p:extLst>
      <p:ext uri="{BB962C8B-B14F-4D97-AF65-F5344CB8AC3E}">
        <p14:creationId xmlns:p14="http://schemas.microsoft.com/office/powerpoint/2010/main" val="242854484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Front end design</a:t>
            </a:r>
          </a:p>
          <a:p>
            <a:r>
              <a:rPr lang="en-US" dirty="0" smtClean="0"/>
              <a:t>SEO Optimization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John Reda 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5436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7133718"/>
              </p:ext>
            </p:extLst>
          </p:nvPr>
        </p:nvGraphicFramePr>
        <p:xfrm>
          <a:off x="3276600" y="1828800"/>
          <a:ext cx="135255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Packager Shell Object" showAsIcon="1" r:id="rId3" imgW="1352520" imgH="514800" progId="Package">
                  <p:embed/>
                </p:oleObj>
              </mc:Choice>
              <mc:Fallback>
                <p:oleObj name="Packager Shell Object" showAsIcon="1" r:id="rId3" imgW="1352520" imgH="514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76600" y="1828800"/>
                        <a:ext cx="135255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579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lemental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1387</TotalTime>
  <Words>204</Words>
  <Application>Microsoft Office PowerPoint</Application>
  <PresentationFormat>On-screen Show (4:3)</PresentationFormat>
  <Paragraphs>36</Paragraphs>
  <Slides>12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Elemental</vt:lpstr>
      <vt:lpstr>Packager Shell Object</vt:lpstr>
      <vt:lpstr>Site V Site</vt:lpstr>
      <vt:lpstr>Project Overview</vt:lpstr>
      <vt:lpstr>Game  Play</vt:lpstr>
      <vt:lpstr>Game Play (continued)</vt:lpstr>
      <vt:lpstr>Jacob Deming</vt:lpstr>
      <vt:lpstr>Nate Hawley </vt:lpstr>
      <vt:lpstr>Walter Mattingly</vt:lpstr>
      <vt:lpstr>John Reda  </vt:lpstr>
      <vt:lpstr>Demo</vt:lpstr>
      <vt:lpstr>Future Development</vt:lpstr>
      <vt:lpstr>PowerPoint Presentation</vt:lpstr>
      <vt:lpstr>The End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Site V Site</dc:title>
  <dc:creator>Walter</dc:creator>
  <cp:lastModifiedBy>walter</cp:lastModifiedBy>
  <cp:revision>14</cp:revision>
  <dcterms:created xsi:type="dcterms:W3CDTF">2016-05-19T19:30:35Z</dcterms:created>
  <dcterms:modified xsi:type="dcterms:W3CDTF">2016-05-21T14:10:14Z</dcterms:modified>
</cp:coreProperties>
</file>

<file path=docProps/thumbnail.jpeg>
</file>